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Anton" charset="1" panose="00000500000000000000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9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9.png" Type="http://schemas.openxmlformats.org/officeDocument/2006/relationships/image"/><Relationship Id="rId6" Target="../media/image17.png" Type="http://schemas.openxmlformats.org/officeDocument/2006/relationships/image"/><Relationship Id="rId7" Target="../media/image1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9733" y="478465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92198" y="2572752"/>
            <a:ext cx="11356719" cy="5141496"/>
          </a:xfrm>
          <a:custGeom>
            <a:avLst/>
            <a:gdLst/>
            <a:ahLst/>
            <a:cxnLst/>
            <a:rect r="r" b="b" t="t" l="l"/>
            <a:pathLst>
              <a:path h="5141496" w="11356719">
                <a:moveTo>
                  <a:pt x="0" y="0"/>
                </a:moveTo>
                <a:lnTo>
                  <a:pt x="11356720" y="0"/>
                </a:lnTo>
                <a:lnTo>
                  <a:pt x="11356720" y="5141496"/>
                </a:lnTo>
                <a:lnTo>
                  <a:pt x="0" y="5141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023478" y="2572752"/>
            <a:ext cx="11356719" cy="5141496"/>
          </a:xfrm>
          <a:custGeom>
            <a:avLst/>
            <a:gdLst/>
            <a:ahLst/>
            <a:cxnLst/>
            <a:rect r="r" b="b" t="t" l="l"/>
            <a:pathLst>
              <a:path h="5141496" w="11356719">
                <a:moveTo>
                  <a:pt x="11356720" y="0"/>
                </a:moveTo>
                <a:lnTo>
                  <a:pt x="0" y="0"/>
                </a:lnTo>
                <a:lnTo>
                  <a:pt x="0" y="5141496"/>
                </a:lnTo>
                <a:lnTo>
                  <a:pt x="11356720" y="5141496"/>
                </a:lnTo>
                <a:lnTo>
                  <a:pt x="11356720" y="0"/>
                </a:lnTo>
                <a:close/>
              </a:path>
            </a:pathLst>
          </a:custGeom>
          <a:blipFill>
            <a:blip r:embed="rId5">
              <a:alphaModFix amt="7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92186" y="2108981"/>
            <a:ext cx="16303628" cy="2548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851"/>
              </a:lnSpc>
            </a:pPr>
            <a:r>
              <a:rPr lang="en-US" sz="1489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FREELANCE JOB PORTAL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90208" y="4542917"/>
            <a:ext cx="9810621" cy="600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sz="3200" spc="74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PRESENTED BY TEAM NEW BALANCE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86800" y="6875540"/>
            <a:ext cx="8866541" cy="600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6"/>
              </a:lnSpc>
            </a:pPr>
            <a:r>
              <a:rPr lang="en-US" sz="3200" spc="74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HASSAN AFZAL 22I-0918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800" y="7599948"/>
            <a:ext cx="8866541" cy="600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6"/>
              </a:lnSpc>
            </a:pPr>
            <a:r>
              <a:rPr lang="en-US" sz="3200" spc="74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ASJADULLAH 22I-1227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6800" y="8324356"/>
            <a:ext cx="8866541" cy="600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6"/>
              </a:lnSpc>
            </a:pPr>
            <a:r>
              <a:rPr lang="en-US" sz="3200" spc="74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RAZA KHAN 22I-1234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6071433"/>
            <a:ext cx="8866541" cy="600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b="true" sz="3200" spc="74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6755" y="271714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81577" y="3140574"/>
            <a:ext cx="16135822" cy="4431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81"/>
              </a:lnSpc>
            </a:pPr>
            <a:r>
              <a:rPr lang="en-US" sz="348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Story 3: Messaging and Real-Time Notifications</a:t>
            </a:r>
          </a:p>
          <a:p>
            <a:pPr algn="just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b="true" sz="309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Goal:</a:t>
            </a: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Facilitate real-time communication and updates between users.</a:t>
            </a:r>
          </a:p>
          <a:p>
            <a:pPr algn="just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b="true" sz="309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Actors:</a:t>
            </a: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Freelancer, Client</a:t>
            </a:r>
          </a:p>
          <a:p>
            <a:pPr algn="just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b="true" sz="309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Pre-conditions:</a:t>
            </a: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Both users must be logged in and have a previous interaction or job engagement.</a:t>
            </a:r>
          </a:p>
          <a:p>
            <a:pPr algn="just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b="true" sz="309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Post-conditions:</a:t>
            </a: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Messages and notifications are delivered in real time and stored for record keeping.</a:t>
            </a:r>
          </a:p>
          <a:p>
            <a:pPr algn="just">
              <a:lnSpc>
                <a:spcPts val="4326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026922" y="769830"/>
            <a:ext cx="13868005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USER SRORIES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3764681" y="6561496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7" y="0"/>
                </a:lnTo>
                <a:lnTo>
                  <a:pt x="5591917" y="6012813"/>
                </a:lnTo>
                <a:lnTo>
                  <a:pt x="0" y="6012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19841" y="-3828567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6" y="0"/>
                </a:lnTo>
                <a:lnTo>
                  <a:pt x="5591916" y="6012814"/>
                </a:lnTo>
                <a:lnTo>
                  <a:pt x="0" y="60128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45957" y="645457"/>
            <a:ext cx="8996085" cy="8996085"/>
          </a:xfrm>
          <a:custGeom>
            <a:avLst/>
            <a:gdLst/>
            <a:ahLst/>
            <a:cxnLst/>
            <a:rect r="r" b="b" t="t" l="l"/>
            <a:pathLst>
              <a:path h="8996085" w="8996085">
                <a:moveTo>
                  <a:pt x="0" y="0"/>
                </a:moveTo>
                <a:lnTo>
                  <a:pt x="8996086" y="0"/>
                </a:lnTo>
                <a:lnTo>
                  <a:pt x="8996086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110986">
            <a:off x="-4233882" y="1468450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1" y="0"/>
                </a:lnTo>
                <a:lnTo>
                  <a:pt x="9353441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338965">
            <a:off x="15100575" y="1083757"/>
            <a:ext cx="7114506" cy="8609781"/>
          </a:xfrm>
          <a:custGeom>
            <a:avLst/>
            <a:gdLst/>
            <a:ahLst/>
            <a:cxnLst/>
            <a:rect r="r" b="b" t="t" l="l"/>
            <a:pathLst>
              <a:path h="8609781" w="7114506">
                <a:moveTo>
                  <a:pt x="0" y="0"/>
                </a:moveTo>
                <a:lnTo>
                  <a:pt x="7114506" y="0"/>
                </a:lnTo>
                <a:lnTo>
                  <a:pt x="7114506" y="8609782"/>
                </a:lnTo>
                <a:lnTo>
                  <a:pt x="0" y="86097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42839" y="3641854"/>
            <a:ext cx="17431106" cy="4837708"/>
          </a:xfrm>
          <a:custGeom>
            <a:avLst/>
            <a:gdLst/>
            <a:ahLst/>
            <a:cxnLst/>
            <a:rect r="r" b="b" t="t" l="l"/>
            <a:pathLst>
              <a:path h="4837708" w="17431106">
                <a:moveTo>
                  <a:pt x="0" y="0"/>
                </a:moveTo>
                <a:lnTo>
                  <a:pt x="17431106" y="0"/>
                </a:lnTo>
                <a:lnTo>
                  <a:pt x="17431106" y="4837708"/>
                </a:lnTo>
                <a:lnTo>
                  <a:pt x="0" y="48377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645957" y="712132"/>
            <a:ext cx="13868005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BLACK BOX TESTING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45957" y="645457"/>
            <a:ext cx="8996085" cy="8996085"/>
          </a:xfrm>
          <a:custGeom>
            <a:avLst/>
            <a:gdLst/>
            <a:ahLst/>
            <a:cxnLst/>
            <a:rect r="r" b="b" t="t" l="l"/>
            <a:pathLst>
              <a:path h="8996085" w="8996085">
                <a:moveTo>
                  <a:pt x="0" y="0"/>
                </a:moveTo>
                <a:lnTo>
                  <a:pt x="8996086" y="0"/>
                </a:lnTo>
                <a:lnTo>
                  <a:pt x="8996086" y="8996086"/>
                </a:lnTo>
                <a:lnTo>
                  <a:pt x="0" y="89960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110986">
            <a:off x="-4233882" y="1468450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1" y="0"/>
                </a:lnTo>
                <a:lnTo>
                  <a:pt x="9353441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338965">
            <a:off x="15100575" y="1083757"/>
            <a:ext cx="7114506" cy="8609781"/>
          </a:xfrm>
          <a:custGeom>
            <a:avLst/>
            <a:gdLst/>
            <a:ahLst/>
            <a:cxnLst/>
            <a:rect r="r" b="b" t="t" l="l"/>
            <a:pathLst>
              <a:path h="8609781" w="7114506">
                <a:moveTo>
                  <a:pt x="0" y="0"/>
                </a:moveTo>
                <a:lnTo>
                  <a:pt x="7114506" y="0"/>
                </a:lnTo>
                <a:lnTo>
                  <a:pt x="7114506" y="8609782"/>
                </a:lnTo>
                <a:lnTo>
                  <a:pt x="0" y="86097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2362" y="6440077"/>
            <a:ext cx="15243277" cy="2357109"/>
          </a:xfrm>
          <a:custGeom>
            <a:avLst/>
            <a:gdLst/>
            <a:ahLst/>
            <a:cxnLst/>
            <a:rect r="r" b="b" t="t" l="l"/>
            <a:pathLst>
              <a:path h="2357109" w="15243277">
                <a:moveTo>
                  <a:pt x="0" y="0"/>
                </a:moveTo>
                <a:lnTo>
                  <a:pt x="15243276" y="0"/>
                </a:lnTo>
                <a:lnTo>
                  <a:pt x="15243276" y="2357109"/>
                </a:lnTo>
                <a:lnTo>
                  <a:pt x="0" y="23571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1519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645957" y="712132"/>
            <a:ext cx="13868005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WHITE BOX TESTING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42563" y="2912537"/>
            <a:ext cx="12678452" cy="2731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1"/>
              </a:lnSpc>
            </a:pP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Statements (Acheived: 83.29%, Total lines/units 334/401)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Branches (Acheived: 78.03%, Total lines/units 206/264)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Functions ( Acheived: 97.7%, Total lines/units 85/87)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Lines (Acheived: 83.29%, Total lines/units 33)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59069" y="163541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959069" y="833373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1" y="0"/>
                </a:lnTo>
                <a:lnTo>
                  <a:pt x="9353441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354384">
            <a:off x="10284654" y="5642460"/>
            <a:ext cx="5491802" cy="6646029"/>
          </a:xfrm>
          <a:custGeom>
            <a:avLst/>
            <a:gdLst/>
            <a:ahLst/>
            <a:cxnLst/>
            <a:rect r="r" b="b" t="t" l="l"/>
            <a:pathLst>
              <a:path h="6646029" w="5491802">
                <a:moveTo>
                  <a:pt x="0" y="0"/>
                </a:moveTo>
                <a:lnTo>
                  <a:pt x="5491802" y="0"/>
                </a:lnTo>
                <a:lnTo>
                  <a:pt x="5491802" y="6646029"/>
                </a:lnTo>
                <a:lnTo>
                  <a:pt x="0" y="66460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680763" y="-4665035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38046" y="1702085"/>
            <a:ext cx="12607821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FURTHER IMPROVEMENTS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8046" y="4117054"/>
            <a:ext cx="9261070" cy="3274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Integration with payment gateway 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AI-based freelancer recommendations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Dispute resolution system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Mobile app for clients and freelancers</a:t>
            </a:r>
          </a:p>
          <a:p>
            <a:pPr algn="l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Admin analytics dashboard</a:t>
            </a:r>
          </a:p>
          <a:p>
            <a:pPr algn="l">
              <a:lnSpc>
                <a:spcPts val="4321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875567" y="-4127324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44330"/>
            <a:ext cx="11149322" cy="4903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6"/>
              </a:lnSpc>
            </a:pPr>
            <a:r>
              <a:rPr lang="en-US" sz="30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Lessons Learned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Applied Agile methodology with sprints and user stories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Gained hands-on experience in full-stack development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Improved team collaboration using Trello &amp; GitHub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Understood the value of thorough testing and code coverage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094782" y="1021115"/>
            <a:ext cx="7083240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588203">
            <a:off x="4345725" y="5621188"/>
            <a:ext cx="21316171" cy="7274224"/>
          </a:xfrm>
          <a:custGeom>
            <a:avLst/>
            <a:gdLst/>
            <a:ahLst/>
            <a:cxnLst/>
            <a:rect r="r" b="b" t="t" l="l"/>
            <a:pathLst>
              <a:path h="7274224" w="21316171">
                <a:moveTo>
                  <a:pt x="0" y="0"/>
                </a:moveTo>
                <a:lnTo>
                  <a:pt x="21316171" y="0"/>
                </a:lnTo>
                <a:lnTo>
                  <a:pt x="21316171" y="7274224"/>
                </a:lnTo>
                <a:lnTo>
                  <a:pt x="0" y="7274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875567" y="-4127324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44330"/>
            <a:ext cx="11149322" cy="5446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6"/>
              </a:lnSpc>
            </a:pPr>
            <a:r>
              <a:rPr lang="en-US" sz="30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Reflections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Sprints kept our work organized and focused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Regular updates helped avoid delays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Learned to integrate frontend, backend, and database smoothly</a:t>
            </a:r>
          </a:p>
          <a:p>
            <a:pPr algn="l">
              <a:lnSpc>
                <a:spcPts val="4326"/>
              </a:lnSpc>
            </a:pPr>
            <a:r>
              <a:rPr lang="en-US" sz="30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Final Thoughts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Real-world simulation of a freelance portal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Strengthe</a:t>
            </a: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ned both technical and soft skills</a:t>
            </a:r>
          </a:p>
          <a:p>
            <a:pPr algn="l" marL="667131" indent="-333566" lvl="1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Proud of building a scalable, working product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094782" y="1021115"/>
            <a:ext cx="7083240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588203">
            <a:off x="4345725" y="5621188"/>
            <a:ext cx="21316171" cy="7274224"/>
          </a:xfrm>
          <a:custGeom>
            <a:avLst/>
            <a:gdLst/>
            <a:ahLst/>
            <a:cxnLst/>
            <a:rect r="r" b="b" t="t" l="l"/>
            <a:pathLst>
              <a:path h="7274224" w="21316171">
                <a:moveTo>
                  <a:pt x="0" y="0"/>
                </a:moveTo>
                <a:lnTo>
                  <a:pt x="21316171" y="0"/>
                </a:lnTo>
                <a:lnTo>
                  <a:pt x="21316171" y="7274224"/>
                </a:lnTo>
                <a:lnTo>
                  <a:pt x="0" y="7274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19211" y="2392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92198" y="2572752"/>
            <a:ext cx="11356719" cy="5141496"/>
          </a:xfrm>
          <a:custGeom>
            <a:avLst/>
            <a:gdLst/>
            <a:ahLst/>
            <a:cxnLst/>
            <a:rect r="r" b="b" t="t" l="l"/>
            <a:pathLst>
              <a:path h="5141496" w="11356719">
                <a:moveTo>
                  <a:pt x="0" y="0"/>
                </a:moveTo>
                <a:lnTo>
                  <a:pt x="11356720" y="0"/>
                </a:lnTo>
                <a:lnTo>
                  <a:pt x="11356720" y="5141496"/>
                </a:lnTo>
                <a:lnTo>
                  <a:pt x="0" y="5141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023478" y="2572752"/>
            <a:ext cx="11356719" cy="5141496"/>
          </a:xfrm>
          <a:custGeom>
            <a:avLst/>
            <a:gdLst/>
            <a:ahLst/>
            <a:cxnLst/>
            <a:rect r="r" b="b" t="t" l="l"/>
            <a:pathLst>
              <a:path h="5141496" w="11356719">
                <a:moveTo>
                  <a:pt x="11356720" y="0"/>
                </a:moveTo>
                <a:lnTo>
                  <a:pt x="0" y="0"/>
                </a:lnTo>
                <a:lnTo>
                  <a:pt x="0" y="5141496"/>
                </a:lnTo>
                <a:lnTo>
                  <a:pt x="11356720" y="5141496"/>
                </a:lnTo>
                <a:lnTo>
                  <a:pt x="1135672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91895" y="3721630"/>
            <a:ext cx="12463166" cy="255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5"/>
              </a:lnSpc>
            </a:pPr>
            <a:r>
              <a:rPr lang="en-US" sz="14932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9733" y="2392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38189">
            <a:off x="829233" y="4098594"/>
            <a:ext cx="21316171" cy="7274224"/>
          </a:xfrm>
          <a:custGeom>
            <a:avLst/>
            <a:gdLst/>
            <a:ahLst/>
            <a:cxnLst/>
            <a:rect r="r" b="b" t="t" l="l"/>
            <a:pathLst>
              <a:path h="7274224" w="21316171">
                <a:moveTo>
                  <a:pt x="0" y="0"/>
                </a:moveTo>
                <a:lnTo>
                  <a:pt x="21316171" y="0"/>
                </a:lnTo>
                <a:lnTo>
                  <a:pt x="21316171" y="7274225"/>
                </a:lnTo>
                <a:lnTo>
                  <a:pt x="0" y="72742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33710">
            <a:off x="-843260" y="-2746088"/>
            <a:ext cx="8225491" cy="8229600"/>
          </a:xfrm>
          <a:custGeom>
            <a:avLst/>
            <a:gdLst/>
            <a:ahLst/>
            <a:cxnLst/>
            <a:rect r="r" b="b" t="t" l="l"/>
            <a:pathLst>
              <a:path h="8229600" w="8225491">
                <a:moveTo>
                  <a:pt x="0" y="0"/>
                </a:moveTo>
                <a:lnTo>
                  <a:pt x="8225492" y="0"/>
                </a:lnTo>
                <a:lnTo>
                  <a:pt x="822549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6353" y="2997735"/>
            <a:ext cx="6640906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9"/>
              </a:lnSpc>
            </a:pP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PURPOSE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77355" y="4423874"/>
            <a:ext cx="5338901" cy="2286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21"/>
              </a:lnSpc>
            </a:pPr>
            <a:r>
              <a:rPr lang="en-US" sz="25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purpose of New Balance – Freelance Job Portal is to bridge the gap between talented freelancers and clients seeking specific project-based services.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93135" y="2997735"/>
            <a:ext cx="6640906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9"/>
              </a:lnSpc>
            </a:pP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GOALS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137" y="4423874"/>
            <a:ext cx="6380645" cy="3201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16871" indent="-372290" lvl="2">
              <a:lnSpc>
                <a:spcPts val="3621"/>
              </a:lnSpc>
              <a:buFont typeface="Arial"/>
              <a:buChar char="⚬"/>
            </a:pPr>
            <a:r>
              <a:rPr lang="en-US" sz="25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Streamline job posting and bidding</a:t>
            </a:r>
          </a:p>
          <a:p>
            <a:pPr algn="l" marL="1116871" indent="-372290" lvl="2">
              <a:lnSpc>
                <a:spcPts val="3621"/>
              </a:lnSpc>
              <a:buFont typeface="Arial"/>
              <a:buChar char="⚬"/>
            </a:pPr>
            <a:r>
              <a:rPr lang="en-US" sz="25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Enable real-time communication and feedback</a:t>
            </a:r>
          </a:p>
          <a:p>
            <a:pPr algn="l" marL="1116871" indent="-372290" lvl="2">
              <a:lnSpc>
                <a:spcPts val="3621"/>
              </a:lnSpc>
              <a:buFont typeface="Arial"/>
              <a:buChar char="⚬"/>
            </a:pPr>
            <a:r>
              <a:rPr lang="en-US" sz="25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 a secure and efficient freelancing platform</a:t>
            </a:r>
          </a:p>
          <a:p>
            <a:pPr algn="l">
              <a:lnSpc>
                <a:spcPts val="362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9733" y="2392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25586" y="452037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64040" y="-1258050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2" y="0"/>
                </a:lnTo>
                <a:lnTo>
                  <a:pt x="9353442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32346" y="3467971"/>
            <a:ext cx="12223308" cy="6106288"/>
          </a:xfrm>
          <a:custGeom>
            <a:avLst/>
            <a:gdLst/>
            <a:ahLst/>
            <a:cxnLst/>
            <a:rect r="r" b="b" t="t" l="l"/>
            <a:pathLst>
              <a:path h="6106288" w="12223308">
                <a:moveTo>
                  <a:pt x="0" y="0"/>
                </a:moveTo>
                <a:lnTo>
                  <a:pt x="12223308" y="0"/>
                </a:lnTo>
                <a:lnTo>
                  <a:pt x="12223308" y="6106288"/>
                </a:lnTo>
                <a:lnTo>
                  <a:pt x="0" y="61062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82986" y="710365"/>
            <a:ext cx="6640906" cy="141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ARCHITECTURE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1556" y="2442446"/>
            <a:ext cx="6640906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PACKAGE DIAGRAM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9733" y="2392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25586" y="452037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64040" y="-1258050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2" y="0"/>
                </a:lnTo>
                <a:lnTo>
                  <a:pt x="9353442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335592" y="3520491"/>
            <a:ext cx="11616817" cy="5737809"/>
          </a:xfrm>
          <a:custGeom>
            <a:avLst/>
            <a:gdLst/>
            <a:ahLst/>
            <a:cxnLst/>
            <a:rect r="r" b="b" t="t" l="l"/>
            <a:pathLst>
              <a:path h="5737809" w="11616817">
                <a:moveTo>
                  <a:pt x="0" y="0"/>
                </a:moveTo>
                <a:lnTo>
                  <a:pt x="11616816" y="0"/>
                </a:lnTo>
                <a:lnTo>
                  <a:pt x="11616816" y="5737809"/>
                </a:lnTo>
                <a:lnTo>
                  <a:pt x="0" y="57378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82986" y="710365"/>
            <a:ext cx="6640906" cy="141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ARCHITECTURE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1556" y="2442446"/>
            <a:ext cx="6640906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DEPLOYMENT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39733" y="239233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4"/>
                </a:lnTo>
                <a:lnTo>
                  <a:pt x="0" y="9808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25586" y="452037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2" y="0"/>
                </a:lnTo>
                <a:lnTo>
                  <a:pt x="87085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64040" y="-1258050"/>
            <a:ext cx="9353441" cy="6757861"/>
          </a:xfrm>
          <a:custGeom>
            <a:avLst/>
            <a:gdLst/>
            <a:ahLst/>
            <a:cxnLst/>
            <a:rect r="r" b="b" t="t" l="l"/>
            <a:pathLst>
              <a:path h="6757861" w="9353441">
                <a:moveTo>
                  <a:pt x="0" y="0"/>
                </a:moveTo>
                <a:lnTo>
                  <a:pt x="9353442" y="0"/>
                </a:lnTo>
                <a:lnTo>
                  <a:pt x="9353442" y="6757861"/>
                </a:lnTo>
                <a:lnTo>
                  <a:pt x="0" y="6757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323271" y="2399005"/>
            <a:ext cx="7724996" cy="7648763"/>
          </a:xfrm>
          <a:custGeom>
            <a:avLst/>
            <a:gdLst/>
            <a:ahLst/>
            <a:cxnLst/>
            <a:rect r="r" b="b" t="t" l="l"/>
            <a:pathLst>
              <a:path h="7648763" w="7724996">
                <a:moveTo>
                  <a:pt x="0" y="0"/>
                </a:moveTo>
                <a:lnTo>
                  <a:pt x="7724996" y="0"/>
                </a:lnTo>
                <a:lnTo>
                  <a:pt x="7724996" y="7648762"/>
                </a:lnTo>
                <a:lnTo>
                  <a:pt x="0" y="76487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82986" y="710365"/>
            <a:ext cx="6640906" cy="141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ARCHITECTURE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1556" y="2442446"/>
            <a:ext cx="6640906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COMPONENT DIAGRAM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8749" y="2119395"/>
            <a:ext cx="6047256" cy="6047256"/>
          </a:xfrm>
          <a:custGeom>
            <a:avLst/>
            <a:gdLst/>
            <a:ahLst/>
            <a:cxnLst/>
            <a:rect r="r" b="b" t="t" l="l"/>
            <a:pathLst>
              <a:path h="6047256" w="6047256">
                <a:moveTo>
                  <a:pt x="0" y="0"/>
                </a:moveTo>
                <a:lnTo>
                  <a:pt x="6047256" y="0"/>
                </a:lnTo>
                <a:lnTo>
                  <a:pt x="6047256" y="6047256"/>
                </a:lnTo>
                <a:lnTo>
                  <a:pt x="0" y="60472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82003" y="3316502"/>
            <a:ext cx="2598564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WBS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3996" y="4406423"/>
            <a:ext cx="3707460" cy="176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Project Initiation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Frontend Development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Frontend Development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Testing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Maintenance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968283" y="817512"/>
            <a:ext cx="10637441" cy="10637441"/>
          </a:xfrm>
          <a:custGeom>
            <a:avLst/>
            <a:gdLst/>
            <a:ahLst/>
            <a:cxnLst/>
            <a:rect r="r" b="b" t="t" l="l"/>
            <a:pathLst>
              <a:path h="10637441" w="10637441">
                <a:moveTo>
                  <a:pt x="0" y="0"/>
                </a:moveTo>
                <a:lnTo>
                  <a:pt x="10637440" y="0"/>
                </a:lnTo>
                <a:lnTo>
                  <a:pt x="10637440" y="10637441"/>
                </a:lnTo>
                <a:lnTo>
                  <a:pt x="0" y="106374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606005" y="3316502"/>
            <a:ext cx="5223648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Sprint Summary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50736" y="4396898"/>
            <a:ext cx="3248392" cy="213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SPRINT 1 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Registration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User Authentication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Profile Management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Job Posting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Job Search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2003" y="1182552"/>
            <a:ext cx="15723994" cy="141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PROJECT PLANNER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1133710">
            <a:off x="8533598" y="6253627"/>
            <a:ext cx="8225491" cy="8229600"/>
          </a:xfrm>
          <a:custGeom>
            <a:avLst/>
            <a:gdLst/>
            <a:ahLst/>
            <a:cxnLst/>
            <a:rect r="r" b="b" t="t" l="l"/>
            <a:pathLst>
              <a:path h="8229600" w="8225491">
                <a:moveTo>
                  <a:pt x="0" y="0"/>
                </a:moveTo>
                <a:lnTo>
                  <a:pt x="8225491" y="0"/>
                </a:lnTo>
                <a:lnTo>
                  <a:pt x="822549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133710">
            <a:off x="1334693" y="-5035847"/>
            <a:ext cx="8225491" cy="8229600"/>
          </a:xfrm>
          <a:custGeom>
            <a:avLst/>
            <a:gdLst/>
            <a:ahLst/>
            <a:cxnLst/>
            <a:rect r="r" b="b" t="t" l="l"/>
            <a:pathLst>
              <a:path h="8229600" w="8225491">
                <a:moveTo>
                  <a:pt x="0" y="0"/>
                </a:moveTo>
                <a:lnTo>
                  <a:pt x="8225491" y="0"/>
                </a:lnTo>
                <a:lnTo>
                  <a:pt x="822549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99128" y="4396898"/>
            <a:ext cx="3248392" cy="318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SPRINT 2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Bid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Submission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Proposal Review &amp; Approval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Freelancer Rating &amp; Review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Client Rating &amp; Review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Bookmarking Jobs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47519" y="4396898"/>
            <a:ext cx="3248392" cy="2482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SPRINT 3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Job Completion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stom Job Offer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Work History &amp; Earnings Tracking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 time notification 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Messaging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68283" y="817512"/>
            <a:ext cx="10637441" cy="10637441"/>
          </a:xfrm>
          <a:custGeom>
            <a:avLst/>
            <a:gdLst/>
            <a:ahLst/>
            <a:cxnLst/>
            <a:rect r="r" b="b" t="t" l="l"/>
            <a:pathLst>
              <a:path h="10637441" w="10637441">
                <a:moveTo>
                  <a:pt x="0" y="0"/>
                </a:moveTo>
                <a:lnTo>
                  <a:pt x="10637440" y="0"/>
                </a:lnTo>
                <a:lnTo>
                  <a:pt x="10637440" y="10637441"/>
                </a:lnTo>
                <a:lnTo>
                  <a:pt x="0" y="106374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82003" y="1095375"/>
            <a:ext cx="15723994" cy="141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PROJECT PLANNER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1133710">
            <a:off x="8533598" y="6253627"/>
            <a:ext cx="8225491" cy="8229600"/>
          </a:xfrm>
          <a:custGeom>
            <a:avLst/>
            <a:gdLst/>
            <a:ahLst/>
            <a:cxnLst/>
            <a:rect r="r" b="b" t="t" l="l"/>
            <a:pathLst>
              <a:path h="8229600" w="8225491">
                <a:moveTo>
                  <a:pt x="0" y="0"/>
                </a:moveTo>
                <a:lnTo>
                  <a:pt x="8225491" y="0"/>
                </a:lnTo>
                <a:lnTo>
                  <a:pt x="822549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133710">
            <a:off x="1334693" y="-5035847"/>
            <a:ext cx="8225491" cy="8229600"/>
          </a:xfrm>
          <a:custGeom>
            <a:avLst/>
            <a:gdLst/>
            <a:ahLst/>
            <a:cxnLst/>
            <a:rect r="r" b="b" t="t" l="l"/>
            <a:pathLst>
              <a:path h="8229600" w="8225491">
                <a:moveTo>
                  <a:pt x="0" y="0"/>
                </a:moveTo>
                <a:lnTo>
                  <a:pt x="8225491" y="0"/>
                </a:lnTo>
                <a:lnTo>
                  <a:pt x="822549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932440" y="2990302"/>
            <a:ext cx="12181063" cy="6780538"/>
          </a:xfrm>
          <a:custGeom>
            <a:avLst/>
            <a:gdLst/>
            <a:ahLst/>
            <a:cxnLst/>
            <a:rect r="r" b="b" t="t" l="l"/>
            <a:pathLst>
              <a:path h="6780538" w="12181063">
                <a:moveTo>
                  <a:pt x="0" y="0"/>
                </a:moveTo>
                <a:lnTo>
                  <a:pt x="12181063" y="0"/>
                </a:lnTo>
                <a:lnTo>
                  <a:pt x="12181063" y="6780538"/>
                </a:lnTo>
                <a:lnTo>
                  <a:pt x="0" y="67805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3790" y="2876002"/>
            <a:ext cx="3184545" cy="9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GANTCHART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6755" y="271714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49023" y="3084597"/>
            <a:ext cx="16135822" cy="4974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81"/>
              </a:lnSpc>
            </a:pPr>
            <a:r>
              <a:rPr lang="en-US" sz="348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Story 1: User Registration and Authentication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Goal: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 Allow users to create a secure account and access the platform with proper      authentication.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Actors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   Freelancer, Client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Pre-conditions: 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has valid credentials and/or a supported third-party login method.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Post-conditions: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User is redirected to their respective dashboard after successful registration or login.</a:t>
            </a:r>
          </a:p>
          <a:p>
            <a:pPr algn="just">
              <a:lnSpc>
                <a:spcPts val="432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026922" y="769830"/>
            <a:ext cx="13868005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USER SRORIES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3764681" y="6561496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7" y="0"/>
                </a:lnTo>
                <a:lnTo>
                  <a:pt x="5591917" y="6012813"/>
                </a:lnTo>
                <a:lnTo>
                  <a:pt x="0" y="6012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19841" y="-3828567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6" y="0"/>
                </a:lnTo>
                <a:lnTo>
                  <a:pt x="5591916" y="6012814"/>
                </a:lnTo>
                <a:lnTo>
                  <a:pt x="0" y="60128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56755" y="271714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5" y="0"/>
                </a:lnTo>
                <a:lnTo>
                  <a:pt x="9808535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81577" y="3052043"/>
            <a:ext cx="16135822" cy="4974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81"/>
              </a:lnSpc>
            </a:pPr>
            <a:r>
              <a:rPr lang="en-US" sz="3486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Story 2: Job Posting and Bidding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Goal: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Enable clients to post jobs and freelancers to discover and submit proposals for those jobs.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Actors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Client, Freelancer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Pre-conditions: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Client must be authenticated and have access to the job posting page; freelancer must be logged in.</a:t>
            </a:r>
          </a:p>
          <a:p>
            <a:pPr algn="just" marL="666383" indent="-333191" lvl="1">
              <a:lnSpc>
                <a:spcPts val="4321"/>
              </a:lnSpc>
              <a:buFont typeface="Arial"/>
              <a:buChar char="•"/>
            </a:pPr>
            <a:r>
              <a:rPr lang="en-US" b="true" sz="308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Post-conditions:</a:t>
            </a:r>
            <a:r>
              <a:rPr lang="en-US" sz="30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Job is listed publicly, and freelancers can view and apply via proposals.</a:t>
            </a:r>
          </a:p>
          <a:p>
            <a:pPr algn="just">
              <a:lnSpc>
                <a:spcPts val="432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026922" y="769830"/>
            <a:ext cx="13868005" cy="1414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USER SRORIES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3764681" y="6561496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7" y="0"/>
                </a:lnTo>
                <a:lnTo>
                  <a:pt x="5591917" y="6012813"/>
                </a:lnTo>
                <a:lnTo>
                  <a:pt x="0" y="6012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19841" y="-3828567"/>
            <a:ext cx="5591917" cy="6012814"/>
          </a:xfrm>
          <a:custGeom>
            <a:avLst/>
            <a:gdLst/>
            <a:ahLst/>
            <a:cxnLst/>
            <a:rect r="r" b="b" t="t" l="l"/>
            <a:pathLst>
              <a:path h="6012814" w="5591917">
                <a:moveTo>
                  <a:pt x="0" y="0"/>
                </a:moveTo>
                <a:lnTo>
                  <a:pt x="5591916" y="0"/>
                </a:lnTo>
                <a:lnTo>
                  <a:pt x="5591916" y="6012814"/>
                </a:lnTo>
                <a:lnTo>
                  <a:pt x="0" y="60128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DAGmB1-OFyY</dc:identifier>
  <dcterms:modified xsi:type="dcterms:W3CDTF">2011-08-01T06:04:30Z</dcterms:modified>
  <cp:revision>1</cp:revision>
  <dc:title>FREELANCE JOB POR</dc:title>
</cp:coreProperties>
</file>

<file path=docProps/thumbnail.jpeg>
</file>